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88" r:id="rId24"/>
    <p:sldId id="372" r:id="rId25"/>
    <p:sldId id="363" r:id="rId26"/>
    <p:sldId id="326" r:id="rId27"/>
    <p:sldId id="356" r:id="rId28"/>
    <p:sldId id="350" r:id="rId29"/>
    <p:sldId id="322" r:id="rId30"/>
    <p:sldId id="323" r:id="rId31"/>
    <p:sldId id="324" r:id="rId32"/>
    <p:sldId id="365" r:id="rId33"/>
    <p:sldId id="362" r:id="rId34"/>
    <p:sldId id="366" r:id="rId35"/>
    <p:sldId id="371" r:id="rId36"/>
    <p:sldId id="380" r:id="rId37"/>
    <p:sldId id="368" r:id="rId38"/>
    <p:sldId id="369" r:id="rId39"/>
    <p:sldId id="376" r:id="rId40"/>
    <p:sldId id="367" r:id="rId41"/>
    <p:sldId id="329" r:id="rId42"/>
    <p:sldId id="364" r:id="rId43"/>
    <p:sldId id="330" r:id="rId44"/>
    <p:sldId id="358" r:id="rId45"/>
    <p:sldId id="373" r:id="rId46"/>
    <p:sldId id="375" r:id="rId47"/>
    <p:sldId id="377" r:id="rId48"/>
    <p:sldId id="383" r:id="rId49"/>
    <p:sldId id="385" r:id="rId50"/>
    <p:sldId id="361" r:id="rId51"/>
    <p:sldId id="339" r:id="rId52"/>
    <p:sldId id="340" r:id="rId53"/>
    <p:sldId id="384" r:id="rId54"/>
    <p:sldId id="331" r:id="rId55"/>
    <p:sldId id="334" r:id="rId56"/>
    <p:sldId id="338" r:id="rId57"/>
    <p:sldId id="343" r:id="rId58"/>
    <p:sldId id="344" r:id="rId59"/>
    <p:sldId id="351" r:id="rId60"/>
    <p:sldId id="354" r:id="rId61"/>
    <p:sldId id="357" r:id="rId62"/>
    <p:sldId id="386" r:id="rId63"/>
    <p:sldId id="360" r:id="rId64"/>
    <p:sldId id="359" r:id="rId65"/>
    <p:sldId id="352" r:id="rId66"/>
    <p:sldId id="353" r:id="rId67"/>
    <p:sldId id="336" r:id="rId68"/>
    <p:sldId id="337" r:id="rId69"/>
    <p:sldId id="317" r:id="rId70"/>
    <p:sldId id="318" r:id="rId71"/>
    <p:sldId id="311" r:id="rId72"/>
    <p:sldId id="309" r:id="rId73"/>
    <p:sldId id="310" r:id="rId74"/>
    <p:sldId id="308" r:id="rId75"/>
    <p:sldId id="307" r:id="rId76"/>
    <p:sldId id="299" r:id="rId77"/>
    <p:sldId id="306" r:id="rId78"/>
    <p:sldId id="300" r:id="rId79"/>
    <p:sldId id="305" r:id="rId80"/>
    <p:sldId id="301" r:id="rId81"/>
    <p:sldId id="285" r:id="rId82"/>
    <p:sldId id="287" r:id="rId83"/>
    <p:sldId id="294" r:id="rId84"/>
    <p:sldId id="289" r:id="rId85"/>
    <p:sldId id="293" r:id="rId86"/>
    <p:sldId id="295" r:id="rId87"/>
    <p:sldId id="298" r:id="rId88"/>
    <p:sldId id="292" r:id="rId89"/>
    <p:sldId id="291" r:id="rId90"/>
    <p:sldId id="314" r:id="rId91"/>
    <p:sldId id="304" r:id="rId92"/>
    <p:sldId id="283" r:id="rId93"/>
    <p:sldId id="284" r:id="rId94"/>
    <p:sldId id="288" r:id="rId95"/>
    <p:sldId id="276" r:id="rId96"/>
    <p:sldId id="279" r:id="rId97"/>
    <p:sldId id="278" r:id="rId98"/>
    <p:sldId id="280" r:id="rId99"/>
    <p:sldId id="282" r:id="rId100"/>
    <p:sldId id="268" r:id="rId101"/>
    <p:sldId id="267" r:id="rId102"/>
    <p:sldId id="266" r:id="rId103"/>
    <p:sldId id="265" r:id="rId104"/>
    <p:sldId id="258" r:id="rId105"/>
    <p:sldId id="263" r:id="rId106"/>
    <p:sldId id="26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4" Type="http://schemas.openxmlformats.org/officeDocument/2006/relationships/image" Target="../media/image6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jpe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jpeg"/><Relationship Id="rId5" Type="http://schemas.openxmlformats.org/officeDocument/2006/relationships/image" Target="../media/image289.jpeg"/><Relationship Id="rId4" Type="http://schemas.openxmlformats.org/officeDocument/2006/relationships/image" Target="../media/image28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7" Type="http://schemas.openxmlformats.org/officeDocument/2006/relationships/image" Target="../media/image29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jpeg"/><Relationship Id="rId5" Type="http://schemas.openxmlformats.org/officeDocument/2006/relationships/image" Target="../media/image293.jpeg"/><Relationship Id="rId4" Type="http://schemas.openxmlformats.org/officeDocument/2006/relationships/image" Target="../media/image29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231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09.png"/><Relationship Id="rId4" Type="http://schemas.openxmlformats.org/officeDocument/2006/relationships/image" Target="../media/image201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11" Type="http://schemas.openxmlformats.org/officeDocument/2006/relationships/image" Target="../media/image317.png"/><Relationship Id="rId5" Type="http://schemas.openxmlformats.org/officeDocument/2006/relationships/image" Target="../media/image34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1.png"/><Relationship Id="rId18" Type="http://schemas.openxmlformats.org/officeDocument/2006/relationships/image" Target="../media/image376.png"/><Relationship Id="rId26" Type="http://schemas.openxmlformats.org/officeDocument/2006/relationships/image" Target="../media/image345.png"/><Relationship Id="rId39" Type="http://schemas.openxmlformats.org/officeDocument/2006/relationships/image" Target="../media/image396.png"/><Relationship Id="rId21" Type="http://schemas.openxmlformats.org/officeDocument/2006/relationships/image" Target="../media/image379.png"/><Relationship Id="rId34" Type="http://schemas.openxmlformats.org/officeDocument/2006/relationships/image" Target="../media/image391.png"/><Relationship Id="rId42" Type="http://schemas.openxmlformats.org/officeDocument/2006/relationships/image" Target="../media/image399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6" Type="http://schemas.openxmlformats.org/officeDocument/2006/relationships/image" Target="../media/image374.png"/><Relationship Id="rId29" Type="http://schemas.openxmlformats.org/officeDocument/2006/relationships/image" Target="../media/image3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24" Type="http://schemas.openxmlformats.org/officeDocument/2006/relationships/image" Target="../media/image382.png"/><Relationship Id="rId32" Type="http://schemas.openxmlformats.org/officeDocument/2006/relationships/image" Target="../media/image389.png"/><Relationship Id="rId37" Type="http://schemas.openxmlformats.org/officeDocument/2006/relationships/image" Target="../media/image394.png"/><Relationship Id="rId40" Type="http://schemas.openxmlformats.org/officeDocument/2006/relationships/image" Target="../media/image397.png"/><Relationship Id="rId45" Type="http://schemas.openxmlformats.org/officeDocument/2006/relationships/image" Target="../media/image402.png"/><Relationship Id="rId5" Type="http://schemas.openxmlformats.org/officeDocument/2006/relationships/image" Target="../media/image363.png"/><Relationship Id="rId15" Type="http://schemas.openxmlformats.org/officeDocument/2006/relationships/image" Target="../media/image373.png"/><Relationship Id="rId23" Type="http://schemas.openxmlformats.org/officeDocument/2006/relationships/image" Target="../media/image381.png"/><Relationship Id="rId28" Type="http://schemas.openxmlformats.org/officeDocument/2006/relationships/image" Target="../media/image385.png"/><Relationship Id="rId36" Type="http://schemas.openxmlformats.org/officeDocument/2006/relationships/image" Target="../media/image393.png"/><Relationship Id="rId10" Type="http://schemas.openxmlformats.org/officeDocument/2006/relationships/image" Target="../media/image368.png"/><Relationship Id="rId19" Type="http://schemas.openxmlformats.org/officeDocument/2006/relationships/image" Target="../media/image377.png"/><Relationship Id="rId31" Type="http://schemas.openxmlformats.org/officeDocument/2006/relationships/image" Target="../media/image388.png"/><Relationship Id="rId44" Type="http://schemas.openxmlformats.org/officeDocument/2006/relationships/image" Target="../media/image401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Relationship Id="rId14" Type="http://schemas.openxmlformats.org/officeDocument/2006/relationships/image" Target="../media/image372.png"/><Relationship Id="rId22" Type="http://schemas.openxmlformats.org/officeDocument/2006/relationships/image" Target="../media/image380.png"/><Relationship Id="rId27" Type="http://schemas.openxmlformats.org/officeDocument/2006/relationships/image" Target="../media/image384.png"/><Relationship Id="rId30" Type="http://schemas.openxmlformats.org/officeDocument/2006/relationships/image" Target="../media/image387.png"/><Relationship Id="rId35" Type="http://schemas.openxmlformats.org/officeDocument/2006/relationships/image" Target="../media/image392.png"/><Relationship Id="rId43" Type="http://schemas.openxmlformats.org/officeDocument/2006/relationships/image" Target="../media/image400.png"/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12" Type="http://schemas.openxmlformats.org/officeDocument/2006/relationships/image" Target="../media/image370.png"/><Relationship Id="rId17" Type="http://schemas.openxmlformats.org/officeDocument/2006/relationships/image" Target="../media/image375.png"/><Relationship Id="rId25" Type="http://schemas.openxmlformats.org/officeDocument/2006/relationships/image" Target="../media/image383.png"/><Relationship Id="rId33" Type="http://schemas.openxmlformats.org/officeDocument/2006/relationships/image" Target="../media/image390.png"/><Relationship Id="rId38" Type="http://schemas.openxmlformats.org/officeDocument/2006/relationships/image" Target="../media/image395.png"/><Relationship Id="rId46" Type="http://schemas.openxmlformats.org/officeDocument/2006/relationships/image" Target="../media/image403.png"/><Relationship Id="rId20" Type="http://schemas.openxmlformats.org/officeDocument/2006/relationships/image" Target="../media/image378.png"/><Relationship Id="rId41" Type="http://schemas.openxmlformats.org/officeDocument/2006/relationships/image" Target="../media/image39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15.png"/><Relationship Id="rId18" Type="http://schemas.openxmlformats.org/officeDocument/2006/relationships/image" Target="../media/image420.png"/><Relationship Id="rId3" Type="http://schemas.openxmlformats.org/officeDocument/2006/relationships/image" Target="../media/image405.png"/><Relationship Id="rId7" Type="http://schemas.openxmlformats.org/officeDocument/2006/relationships/image" Target="../media/image409.png"/><Relationship Id="rId12" Type="http://schemas.openxmlformats.org/officeDocument/2006/relationships/image" Target="../media/image414.png"/><Relationship Id="rId17" Type="http://schemas.openxmlformats.org/officeDocument/2006/relationships/image" Target="../media/image419.png"/><Relationship Id="rId2" Type="http://schemas.openxmlformats.org/officeDocument/2006/relationships/image" Target="../media/image404.png"/><Relationship Id="rId16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5" Type="http://schemas.openxmlformats.org/officeDocument/2006/relationships/image" Target="../media/image407.png"/><Relationship Id="rId15" Type="http://schemas.openxmlformats.org/officeDocument/2006/relationships/image" Target="../media/image417.png"/><Relationship Id="rId10" Type="http://schemas.openxmlformats.org/officeDocument/2006/relationships/image" Target="../media/image412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Relationship Id="rId14" Type="http://schemas.openxmlformats.org/officeDocument/2006/relationships/image" Target="../media/image4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18" Type="http://schemas.openxmlformats.org/officeDocument/2006/relationships/image" Target="../media/image433.png"/><Relationship Id="rId3" Type="http://schemas.openxmlformats.org/officeDocument/2006/relationships/image" Target="../media/image345.png"/><Relationship Id="rId21" Type="http://schemas.openxmlformats.org/officeDocument/2006/relationships/image" Target="../media/image436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17" Type="http://schemas.openxmlformats.org/officeDocument/2006/relationships/image" Target="../media/image432.png"/><Relationship Id="rId2" Type="http://schemas.openxmlformats.org/officeDocument/2006/relationships/image" Target="../media/image383.png"/><Relationship Id="rId16" Type="http://schemas.openxmlformats.org/officeDocument/2006/relationships/image" Target="../media/image431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385.png"/><Relationship Id="rId15" Type="http://schemas.openxmlformats.org/officeDocument/2006/relationships/image" Target="../media/image430.png"/><Relationship Id="rId10" Type="http://schemas.openxmlformats.org/officeDocument/2006/relationships/image" Target="../media/image425.png"/><Relationship Id="rId19" Type="http://schemas.openxmlformats.org/officeDocument/2006/relationships/image" Target="../media/image434.png"/><Relationship Id="rId4" Type="http://schemas.openxmlformats.org/officeDocument/2006/relationships/image" Target="../media/image384.pn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13" Type="http://schemas.openxmlformats.org/officeDocument/2006/relationships/image" Target="../media/image446.png"/><Relationship Id="rId3" Type="http://schemas.openxmlformats.org/officeDocument/2006/relationships/image" Target="../media/image438.png"/><Relationship Id="rId7" Type="http://schemas.openxmlformats.org/officeDocument/2006/relationships/image" Target="../media/image442.png"/><Relationship Id="rId12" Type="http://schemas.openxmlformats.org/officeDocument/2006/relationships/image" Target="../media/image445.png"/><Relationship Id="rId17" Type="http://schemas.openxmlformats.org/officeDocument/2006/relationships/image" Target="../media/image450.png"/><Relationship Id="rId2" Type="http://schemas.openxmlformats.org/officeDocument/2006/relationships/image" Target="../media/image437.png"/><Relationship Id="rId16" Type="http://schemas.openxmlformats.org/officeDocument/2006/relationships/image" Target="../media/image4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1.png"/><Relationship Id="rId11" Type="http://schemas.openxmlformats.org/officeDocument/2006/relationships/image" Target="../media/image385.png"/><Relationship Id="rId5" Type="http://schemas.openxmlformats.org/officeDocument/2006/relationships/image" Target="../media/image440.png"/><Relationship Id="rId15" Type="http://schemas.openxmlformats.org/officeDocument/2006/relationships/image" Target="../media/image448.png"/><Relationship Id="rId10" Type="http://schemas.openxmlformats.org/officeDocument/2006/relationships/image" Target="../media/image384.png"/><Relationship Id="rId4" Type="http://schemas.openxmlformats.org/officeDocument/2006/relationships/image" Target="../media/image439.png"/><Relationship Id="rId9" Type="http://schemas.openxmlformats.org/officeDocument/2006/relationships/image" Target="../media/image444.png"/><Relationship Id="rId14" Type="http://schemas.openxmlformats.org/officeDocument/2006/relationships/image" Target="../media/image44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52.png"/><Relationship Id="rId7" Type="http://schemas.openxmlformats.org/officeDocument/2006/relationships/image" Target="../media/image4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7.png"/><Relationship Id="rId18" Type="http://schemas.openxmlformats.org/officeDocument/2006/relationships/image" Target="../media/image472.png"/><Relationship Id="rId26" Type="http://schemas.openxmlformats.org/officeDocument/2006/relationships/image" Target="../media/image480.png"/><Relationship Id="rId39" Type="http://schemas.openxmlformats.org/officeDocument/2006/relationships/image" Target="../media/image447.png"/><Relationship Id="rId21" Type="http://schemas.openxmlformats.org/officeDocument/2006/relationships/image" Target="../media/image475.png"/><Relationship Id="rId34" Type="http://schemas.openxmlformats.org/officeDocument/2006/relationships/image" Target="../media/image488.png"/><Relationship Id="rId42" Type="http://schemas.openxmlformats.org/officeDocument/2006/relationships/image" Target="../media/image495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6" Type="http://schemas.openxmlformats.org/officeDocument/2006/relationships/image" Target="../media/image470.png"/><Relationship Id="rId20" Type="http://schemas.openxmlformats.org/officeDocument/2006/relationships/image" Target="../media/image474.png"/><Relationship Id="rId29" Type="http://schemas.openxmlformats.org/officeDocument/2006/relationships/image" Target="../media/image483.png"/><Relationship Id="rId41" Type="http://schemas.openxmlformats.org/officeDocument/2006/relationships/image" Target="../media/image4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11" Type="http://schemas.openxmlformats.org/officeDocument/2006/relationships/image" Target="../media/image465.png"/><Relationship Id="rId24" Type="http://schemas.openxmlformats.org/officeDocument/2006/relationships/image" Target="../media/image478.png"/><Relationship Id="rId32" Type="http://schemas.openxmlformats.org/officeDocument/2006/relationships/image" Target="../media/image486.png"/><Relationship Id="rId37" Type="http://schemas.openxmlformats.org/officeDocument/2006/relationships/image" Target="../media/image491.png"/><Relationship Id="rId40" Type="http://schemas.openxmlformats.org/officeDocument/2006/relationships/image" Target="../media/image493.png"/><Relationship Id="rId5" Type="http://schemas.openxmlformats.org/officeDocument/2006/relationships/image" Target="../media/image459.png"/><Relationship Id="rId15" Type="http://schemas.openxmlformats.org/officeDocument/2006/relationships/image" Target="../media/image469.png"/><Relationship Id="rId23" Type="http://schemas.openxmlformats.org/officeDocument/2006/relationships/image" Target="../media/image477.png"/><Relationship Id="rId28" Type="http://schemas.openxmlformats.org/officeDocument/2006/relationships/image" Target="../media/image482.png"/><Relationship Id="rId36" Type="http://schemas.openxmlformats.org/officeDocument/2006/relationships/image" Target="../media/image490.png"/><Relationship Id="rId10" Type="http://schemas.openxmlformats.org/officeDocument/2006/relationships/image" Target="../media/image464.png"/><Relationship Id="rId19" Type="http://schemas.openxmlformats.org/officeDocument/2006/relationships/image" Target="../media/image473.png"/><Relationship Id="rId31" Type="http://schemas.openxmlformats.org/officeDocument/2006/relationships/image" Target="../media/image485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Relationship Id="rId14" Type="http://schemas.openxmlformats.org/officeDocument/2006/relationships/image" Target="../media/image468.png"/><Relationship Id="rId22" Type="http://schemas.openxmlformats.org/officeDocument/2006/relationships/image" Target="../media/image476.png"/><Relationship Id="rId27" Type="http://schemas.openxmlformats.org/officeDocument/2006/relationships/image" Target="../media/image481.png"/><Relationship Id="rId30" Type="http://schemas.openxmlformats.org/officeDocument/2006/relationships/image" Target="../media/image484.png"/><Relationship Id="rId35" Type="http://schemas.openxmlformats.org/officeDocument/2006/relationships/image" Target="../media/image489.png"/><Relationship Id="rId8" Type="http://schemas.openxmlformats.org/officeDocument/2006/relationships/image" Target="../media/image462.png"/><Relationship Id="rId3" Type="http://schemas.openxmlformats.org/officeDocument/2006/relationships/image" Target="../media/image457.png"/><Relationship Id="rId12" Type="http://schemas.openxmlformats.org/officeDocument/2006/relationships/image" Target="../media/image466.png"/><Relationship Id="rId17" Type="http://schemas.openxmlformats.org/officeDocument/2006/relationships/image" Target="../media/image471.png"/><Relationship Id="rId25" Type="http://schemas.openxmlformats.org/officeDocument/2006/relationships/image" Target="../media/image479.png"/><Relationship Id="rId33" Type="http://schemas.openxmlformats.org/officeDocument/2006/relationships/image" Target="../media/image487.png"/><Relationship Id="rId38" Type="http://schemas.openxmlformats.org/officeDocument/2006/relationships/image" Target="../media/image4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png"/><Relationship Id="rId5" Type="http://schemas.openxmlformats.org/officeDocument/2006/relationships/image" Target="../media/image448.png"/><Relationship Id="rId4" Type="http://schemas.openxmlformats.org/officeDocument/2006/relationships/image" Target="../media/image449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9.png"/><Relationship Id="rId18" Type="http://schemas.openxmlformats.org/officeDocument/2006/relationships/image" Target="../media/image513.png"/><Relationship Id="rId26" Type="http://schemas.openxmlformats.org/officeDocument/2006/relationships/image" Target="../media/image449.png"/><Relationship Id="rId39" Type="http://schemas.openxmlformats.org/officeDocument/2006/relationships/image" Target="../media/image532.png"/><Relationship Id="rId21" Type="http://schemas.openxmlformats.org/officeDocument/2006/relationships/image" Target="../media/image516.png"/><Relationship Id="rId34" Type="http://schemas.openxmlformats.org/officeDocument/2006/relationships/image" Target="../media/image528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6" Type="http://schemas.openxmlformats.org/officeDocument/2006/relationships/image" Target="../media/image511.png"/><Relationship Id="rId20" Type="http://schemas.openxmlformats.org/officeDocument/2006/relationships/image" Target="../media/image515.png"/><Relationship Id="rId29" Type="http://schemas.openxmlformats.org/officeDocument/2006/relationships/image" Target="../media/image523.png"/><Relationship Id="rId41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2.png"/><Relationship Id="rId11" Type="http://schemas.openxmlformats.org/officeDocument/2006/relationships/image" Target="../media/image507.png"/><Relationship Id="rId24" Type="http://schemas.openxmlformats.org/officeDocument/2006/relationships/image" Target="../media/image519.png"/><Relationship Id="rId32" Type="http://schemas.openxmlformats.org/officeDocument/2006/relationships/image" Target="../media/image526.png"/><Relationship Id="rId37" Type="http://schemas.openxmlformats.org/officeDocument/2006/relationships/image" Target="../media/image450.png"/><Relationship Id="rId40" Type="http://schemas.openxmlformats.org/officeDocument/2006/relationships/image" Target="../media/image533.png"/><Relationship Id="rId5" Type="http://schemas.openxmlformats.org/officeDocument/2006/relationships/image" Target="../media/image501.png"/><Relationship Id="rId15" Type="http://schemas.openxmlformats.org/officeDocument/2006/relationships/image" Target="../media/image448.png"/><Relationship Id="rId23" Type="http://schemas.openxmlformats.org/officeDocument/2006/relationships/image" Target="../media/image518.png"/><Relationship Id="rId28" Type="http://schemas.openxmlformats.org/officeDocument/2006/relationships/image" Target="../media/image522.png"/><Relationship Id="rId36" Type="http://schemas.openxmlformats.org/officeDocument/2006/relationships/image" Target="../media/image530.png"/><Relationship Id="rId10" Type="http://schemas.openxmlformats.org/officeDocument/2006/relationships/image" Target="../media/image506.png"/><Relationship Id="rId19" Type="http://schemas.openxmlformats.org/officeDocument/2006/relationships/image" Target="../media/image514.png"/><Relationship Id="rId31" Type="http://schemas.openxmlformats.org/officeDocument/2006/relationships/image" Target="../media/image525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Relationship Id="rId14" Type="http://schemas.openxmlformats.org/officeDocument/2006/relationships/image" Target="../media/image510.png"/><Relationship Id="rId22" Type="http://schemas.openxmlformats.org/officeDocument/2006/relationships/image" Target="../media/image517.png"/><Relationship Id="rId27" Type="http://schemas.openxmlformats.org/officeDocument/2006/relationships/image" Target="../media/image521.png"/><Relationship Id="rId30" Type="http://schemas.openxmlformats.org/officeDocument/2006/relationships/image" Target="../media/image524.png"/><Relationship Id="rId35" Type="http://schemas.openxmlformats.org/officeDocument/2006/relationships/image" Target="../media/image529.png"/><Relationship Id="rId8" Type="http://schemas.openxmlformats.org/officeDocument/2006/relationships/image" Target="../media/image504.png"/><Relationship Id="rId3" Type="http://schemas.openxmlformats.org/officeDocument/2006/relationships/image" Target="../media/image499.png"/><Relationship Id="rId12" Type="http://schemas.openxmlformats.org/officeDocument/2006/relationships/image" Target="../media/image508.png"/><Relationship Id="rId17" Type="http://schemas.openxmlformats.org/officeDocument/2006/relationships/image" Target="../media/image512.png"/><Relationship Id="rId25" Type="http://schemas.openxmlformats.org/officeDocument/2006/relationships/image" Target="../media/image520.png"/><Relationship Id="rId33" Type="http://schemas.openxmlformats.org/officeDocument/2006/relationships/image" Target="../media/image527.png"/><Relationship Id="rId38" Type="http://schemas.openxmlformats.org/officeDocument/2006/relationships/image" Target="../media/image53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36.png"/><Relationship Id="rId7" Type="http://schemas.openxmlformats.org/officeDocument/2006/relationships/image" Target="../media/image539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8.png"/><Relationship Id="rId5" Type="http://schemas.openxmlformats.org/officeDocument/2006/relationships/image" Target="../media/image443.png"/><Relationship Id="rId4" Type="http://schemas.openxmlformats.org/officeDocument/2006/relationships/image" Target="../media/image537.png"/><Relationship Id="rId9" Type="http://schemas.openxmlformats.org/officeDocument/2006/relationships/image" Target="../media/image4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46.png"/><Relationship Id="rId7" Type="http://schemas.openxmlformats.org/officeDocument/2006/relationships/image" Target="../media/image442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9.png"/><Relationship Id="rId5" Type="http://schemas.openxmlformats.org/officeDocument/2006/relationships/image" Target="../media/image548.png"/><Relationship Id="rId4" Type="http://schemas.openxmlformats.org/officeDocument/2006/relationships/image" Target="../media/image547.png"/><Relationship Id="rId9" Type="http://schemas.openxmlformats.org/officeDocument/2006/relationships/image" Target="../media/image5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553.png"/><Relationship Id="rId7" Type="http://schemas.openxmlformats.org/officeDocument/2006/relationships/image" Target="../media/image557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555.png"/><Relationship Id="rId10" Type="http://schemas.openxmlformats.org/officeDocument/2006/relationships/image" Target="../media/image560.png"/><Relationship Id="rId4" Type="http://schemas.openxmlformats.org/officeDocument/2006/relationships/image" Target="../media/image554.png"/><Relationship Id="rId9" Type="http://schemas.openxmlformats.org/officeDocument/2006/relationships/image" Target="../media/image5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351.png"/><Relationship Id="rId7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6.png"/><Relationship Id="rId5" Type="http://schemas.openxmlformats.org/officeDocument/2006/relationships/image" Target="../media/image419.png"/><Relationship Id="rId4" Type="http://schemas.openxmlformats.org/officeDocument/2006/relationships/image" Target="../media/image35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75.png"/><Relationship Id="rId7" Type="http://schemas.openxmlformats.org/officeDocument/2006/relationships/image" Target="../media/image57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8.png"/><Relationship Id="rId5" Type="http://schemas.openxmlformats.org/officeDocument/2006/relationships/image" Target="../media/image577.png"/><Relationship Id="rId4" Type="http://schemas.openxmlformats.org/officeDocument/2006/relationships/image" Target="../media/image576.png"/><Relationship Id="rId9" Type="http://schemas.openxmlformats.org/officeDocument/2006/relationships/image" Target="../media/image50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584.png"/><Relationship Id="rId7" Type="http://schemas.openxmlformats.org/officeDocument/2006/relationships/image" Target="../media/image587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86.png"/><Relationship Id="rId10" Type="http://schemas.openxmlformats.org/officeDocument/2006/relationships/image" Target="../media/image590.png"/><Relationship Id="rId4" Type="http://schemas.openxmlformats.org/officeDocument/2006/relationships/image" Target="../media/image585.png"/><Relationship Id="rId9" Type="http://schemas.openxmlformats.org/officeDocument/2006/relationships/image" Target="../media/image5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A56FE2-6B5C-CEA0-4BDD-75BD8316D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855" y="2496185"/>
            <a:ext cx="3057136" cy="200851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7FFAF6B-A3F0-D13E-81EB-1CD6A3AE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75" y="4537560"/>
            <a:ext cx="2246643" cy="206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ACB5C-2B3C-213F-BF56-DE105468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197426"/>
            <a:ext cx="2462212" cy="22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08197-8D2E-D60E-D17D-1CA66655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74" y="1931122"/>
            <a:ext cx="2854396" cy="2266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02471" y="157692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-1.41069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4543B5-E4A0-1365-2089-FFC8ED012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351" y="2376151"/>
            <a:ext cx="2393284" cy="18843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1D9562-723E-5DC6-35B9-E77AAF3C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45" y="4176590"/>
            <a:ext cx="2112948" cy="19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6B96B2-F636-6AD3-2FE3-24664A1B2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2209" y="4319310"/>
            <a:ext cx="2393284" cy="19717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89959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-1.40985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D4902-8969-762D-4F81-4A1476338ADA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DDD205-D179-5DD2-084E-A745C9F56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88" y="2255920"/>
            <a:ext cx="2443416" cy="18340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F7FCE2-5EA1-2D46-CE9A-9D21EFB8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72" y="4231746"/>
            <a:ext cx="2411862" cy="22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83284C-7220-E4F2-C144-24DF8B9F1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823" y="2093081"/>
            <a:ext cx="2143713" cy="19242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299027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-1.38203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CA017-D521-19E9-7294-D9F0EC3FB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605" y="775574"/>
            <a:ext cx="2282091" cy="1993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445966" y="4401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-2.75904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982" y="3928397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450278" y="36513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102457</TotalTime>
  <Words>1927</Words>
  <Application>Microsoft Office PowerPoint</Application>
  <PresentationFormat>Widescreen</PresentationFormat>
  <Paragraphs>465</Paragraphs>
  <Slides>106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417</cp:revision>
  <dcterms:created xsi:type="dcterms:W3CDTF">2023-07-26T17:49:20Z</dcterms:created>
  <dcterms:modified xsi:type="dcterms:W3CDTF">2025-07-09T16:22:04Z</dcterms:modified>
</cp:coreProperties>
</file>